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71" r:id="rId5"/>
    <p:sldId id="266" r:id="rId6"/>
    <p:sldId id="272" r:id="rId7"/>
    <p:sldId id="267" r:id="rId8"/>
    <p:sldId id="27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BED690D-680D-43C2-A66E-FE5EA15EA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26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04A31CF-1D2F-4EB1-A53C-AD4E36F48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89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BFCE91C-8A02-44CA-9749-47FAF0BA22D1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B28186B-CF59-4285-A6E4-C3CE7BC12DEC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3925D7A-4ECE-48D0-9FCA-0004E5A644A5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F813F49-8295-459B-961F-7E85526C934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C2B36AC-A2EA-46CE-8120-D2116BC294C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51B8317-7793-4BEB-9D2B-64B5D675A7E1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8832A2A-D520-4254-B1EE-B1B1FFBF573B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59D5DDE-02B0-4755-9F82-C344B9CDCA1F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5900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15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倚靠耶和華真是有福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BLESSED IS HE THAT IS TRUSTING THE LORD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誰若倚靠耶和華，真有福，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is he that is trusting the Lord,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必得著應時的幫助；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the help that he daily needs;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你若處處緊緊的跟隨主，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shall inherit the promised reward,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必承受應許的好處。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he follow where Jesus leads.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82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ct val="20000"/>
              </a:spcBef>
            </a:pPr>
            <a:endParaRPr lang="zh-TW" altLang="en-US" sz="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務要靠主，專心靠主，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 in the Lord with all thy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凡你所行都要認定主，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in all thy ways acknowledge Him,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祂必指引你的路。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 shall direct thy paths.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(</a:t>
            </a:r>
            <a:r>
              <a:rPr lang="zh-TW" altLang="en-US" sz="2800" dirty="0"/>
              <a:t>二次</a:t>
            </a:r>
            <a:r>
              <a:rPr lang="en-US" altLang="zh-TW" sz="2800" dirty="0"/>
              <a:t>, Twice)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誰若倚靠耶和華，真有福，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is he that is trusting the Lord,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就是走屬天的道路；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 doth follow the heavenly way;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你若時時不斷的仰望主，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Keeping with patience and hope the path,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必能有穩健的腳步。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his steps shall be guarded each 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9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務要靠主，專心靠主，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 in the Lord with all thy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凡你所行都要認定主，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in all thy ways acknowledge Him,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祂必指引你的路。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 shall direct thy paths.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(</a:t>
            </a:r>
            <a:r>
              <a:rPr lang="zh-TW" altLang="en-US" sz="2800" dirty="0"/>
              <a:t>二次</a:t>
            </a:r>
            <a:r>
              <a:rPr lang="en-US" altLang="zh-TW" sz="2800" dirty="0"/>
              <a:t>, Twice)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真是有福，有天父來扶助，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is he whom the Father will aid,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並且有救主來照顧；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the Savior will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befriend.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你若得著主與父來同住，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shall not fear, and shall not be dismayed,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就永遠不再感孤苦。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the Lord will his soul defend.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9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務要靠主，專心靠主，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 in the Lord with all thy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凡你所行都要認定主，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in all thy ways acknowledge Him,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祂必指引你的路。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 shall direct thy paths.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(</a:t>
            </a:r>
            <a:r>
              <a:rPr lang="zh-TW" altLang="en-US" sz="2800" dirty="0"/>
              <a:t>二次</a:t>
            </a:r>
            <a:r>
              <a:rPr lang="en-US" altLang="zh-TW" sz="2800" dirty="0"/>
              <a:t>, Twice)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真是有福，你不斷走正路，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Blessed is he who will keep in the way,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向上又向前不受阻；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will upward and onward lead;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你若得著主同在的豐富，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Walking by faith in His love every day,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就必得應時的幫助。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 </a:t>
            </a:r>
            <a:r>
              <a:rPr lang="en-US" altLang="zh-TW" sz="2800" dirty="0" err="1"/>
              <a:t>supplieth</a:t>
            </a:r>
            <a:r>
              <a:rPr lang="en-US" altLang="zh-TW" sz="2800" dirty="0"/>
              <a:t> his daily need.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5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務要靠主，專心靠主，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 in the Lord with all thy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凡你所行都要認定主，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in all thy ways acknowledge Him,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祂必指引你的路。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 shall direct thy paths.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(</a:t>
            </a:r>
            <a:r>
              <a:rPr lang="zh-TW" altLang="en-US" sz="2800" dirty="0"/>
              <a:t>二次</a:t>
            </a:r>
            <a:r>
              <a:rPr lang="en-US" altLang="zh-TW" sz="2800" dirty="0"/>
              <a:t>, Twice)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4236</TotalTime>
  <Words>550</Words>
  <Application>Microsoft Office PowerPoint</Application>
  <PresentationFormat>On-screen Show (16:9)</PresentationFormat>
  <Paragraphs>77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H455  倚靠耶和華真是有福  BLESSED IS HE THAT IS TRUSTING THE LORD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176</cp:revision>
  <dcterms:created xsi:type="dcterms:W3CDTF">2001-04-19T19:07:54Z</dcterms:created>
  <dcterms:modified xsi:type="dcterms:W3CDTF">2017-08-05T23:05:51Z</dcterms:modified>
</cp:coreProperties>
</file>